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859" r:id="rId2"/>
    <p:sldId id="986" r:id="rId3"/>
    <p:sldId id="991" r:id="rId4"/>
    <p:sldId id="992" r:id="rId5"/>
    <p:sldId id="993" r:id="rId6"/>
    <p:sldId id="994" r:id="rId7"/>
    <p:sldId id="996" r:id="rId8"/>
    <p:sldId id="995" r:id="rId9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D028C"/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15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648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1" d="100"/>
          <a:sy n="81" d="100"/>
        </p:scale>
        <p:origin x="-387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2025/5/26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训练二年级上册英语译林版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2025/5/26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4  </a:t>
            </a:r>
            <a:r>
              <a:rPr lang="en-US" altLang="zh-CN" sz="600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Autumn</a:t>
            </a: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000">
                <a:solidFill>
                  <a:prstClr val="black"/>
                </a:solidFill>
                <a:cs typeface="Times New Roman" panose="02020603050405020304" pitchFamily="18" charset="0"/>
              </a:rPr>
              <a:t>听力专项提</a:t>
            </a:r>
            <a:r>
              <a:rPr lang="zh-CN" altLang="en-US" sz="4000" smtClean="0">
                <a:solidFill>
                  <a:prstClr val="black"/>
                </a:solidFill>
                <a:cs typeface="Times New Roman" panose="02020603050405020304" pitchFamily="18" charset="0"/>
              </a:rPr>
              <a:t>优 </a:t>
            </a:r>
            <a:r>
              <a:rPr lang="en-US" altLang="zh-CN" sz="4000">
                <a:solidFill>
                  <a:prstClr val="black"/>
                </a:solidFill>
                <a:cs typeface="Times New Roman" panose="02020603050405020304" pitchFamily="18" charset="0"/>
              </a:rPr>
              <a:t>Listening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26297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 听录音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选出你所听到的单词。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9339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spring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winter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C. autumn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933950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93395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cool	B. kite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C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can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933950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93395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this	B. that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C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the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933950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93395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it	B. they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C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there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50590" y="2113692"/>
            <a:ext cx="286270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It is autumn now.</a:t>
            </a:r>
            <a:endParaRPr lang="zh-CN" altLang="en-US">
              <a:solidFill>
                <a:srgbClr val="ED028C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622598" y="3429000"/>
            <a:ext cx="148739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It’s cool.</a:t>
            </a:r>
            <a:endParaRPr lang="zh-CN" altLang="en-US">
              <a:solidFill>
                <a:srgbClr val="ED028C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550590" y="4705980"/>
            <a:ext cx="297812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This is a butterfly.</a:t>
            </a:r>
            <a:endParaRPr lang="zh-CN" altLang="en-US">
              <a:solidFill>
                <a:srgbClr val="ED028C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585860" y="5930116"/>
            <a:ext cx="435721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They are big and colourful.</a:t>
            </a:r>
            <a:endParaRPr lang="zh-CN" altLang="en-US">
              <a:solidFill>
                <a:srgbClr val="ED028C"/>
              </a:solidFill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970334" y="1520376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C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972386" y="2780928"/>
            <a:ext cx="5143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A 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982638" y="4057908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A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999890" y="5345426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B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78484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 听录音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判断下列图片与所听内容是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否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F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相符。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sf44.jpg" descr="id:214749259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054646" y="1556792"/>
            <a:ext cx="9505056" cy="1600852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3139158"/>
            <a:ext cx="11485848" cy="332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b="1" smtClean="0">
                <a:solidFill>
                  <a:srgbClr val="ED028C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The trees are green.</a:t>
            </a:r>
            <a:endParaRPr lang="zh-CN" altLang="zh-CN" sz="1050" smtClean="0">
              <a:solidFill>
                <a:srgbClr val="ED028C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b="1" smtClean="0">
                <a:solidFill>
                  <a:srgbClr val="ED028C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What’s this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？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It’s a cow.</a:t>
            </a:r>
            <a:endParaRPr lang="zh-CN" altLang="zh-CN" sz="1050" smtClean="0">
              <a:solidFill>
                <a:srgbClr val="ED028C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b="1" smtClean="0">
                <a:solidFill>
                  <a:srgbClr val="ED028C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The pumpkins are not big.</a:t>
            </a:r>
            <a:endParaRPr lang="zh-CN" altLang="zh-CN" sz="1050" smtClean="0">
              <a:solidFill>
                <a:srgbClr val="ED028C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 b="1" smtClean="0">
                <a:solidFill>
                  <a:srgbClr val="ED028C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Apples are red and sweet.</a:t>
            </a:r>
            <a:endParaRPr lang="zh-CN" altLang="zh-CN" sz="1050" smtClean="0">
              <a:solidFill>
                <a:srgbClr val="ED028C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en-US" altLang="zh-CN" b="1" smtClean="0">
                <a:solidFill>
                  <a:srgbClr val="ED028C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What are those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？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They are ducks.</a:t>
            </a:r>
            <a:endParaRPr lang="zh-CN" altLang="zh-CN" sz="1050">
              <a:solidFill>
                <a:srgbClr val="ED028C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486694" y="2708920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T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58902" y="2708920"/>
            <a:ext cx="4042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F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447134" y="2708920"/>
            <a:ext cx="48070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F 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7391350" y="2708920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T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9560124" y="2708920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T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1403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59004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 听录音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选择合适的应答语。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  <a:tab pos="7927340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This is a pig.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B. It’s a pig.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C. They’re pigs.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They’re brown.	B. They’re juicy.	       C. It’s small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50590" y="2526576"/>
            <a:ext cx="230011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What’s this</a:t>
            </a:r>
            <a:r>
              <a:rPr lang="zh-CN" altLang="zh-CN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？</a:t>
            </a:r>
            <a:endParaRPr lang="zh-CN" altLang="en-US">
              <a:solidFill>
                <a:srgbClr val="ED028C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550590" y="3769876"/>
            <a:ext cx="339868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Look at the potatoes.</a:t>
            </a:r>
            <a:endParaRPr lang="zh-CN" altLang="en-US">
              <a:solidFill>
                <a:srgbClr val="ED028C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99890" y="1933260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mtClean="0"/>
              <a:t>B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82638" y="3193812"/>
            <a:ext cx="5143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A 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25692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77751"/>
            <a:ext cx="11485848" cy="203132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037013" algn="l"/>
                <a:tab pos="7531100" algn="l"/>
                <a:tab pos="8010525" algn="l"/>
                <a:tab pos="828040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mtClean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smtClean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Yes.	B. It’s an orange tree.  	C. Yes, it’s an apple tree.</a:t>
            </a:r>
            <a:endParaRPr lang="zh-CN" altLang="zh-CN" sz="16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37013" algn="l"/>
                <a:tab pos="7531100" algn="l"/>
                <a:tab pos="8010525" algn="l"/>
                <a:tab pos="8280400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37013" algn="l"/>
                <a:tab pos="7531100" algn="l"/>
                <a:tab pos="8010525" algn="l"/>
                <a:tab pos="828040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mtClean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 smtClean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It’s spring.	B. It’s cool.	C. It’s hot.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26089" y="2204864"/>
            <a:ext cx="376891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Is this an orange tree</a:t>
            </a:r>
            <a:r>
              <a:rPr lang="zh-CN" altLang="zh-CN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？</a:t>
            </a:r>
            <a:endParaRPr lang="zh-CN" altLang="en-US">
              <a:solidFill>
                <a:srgbClr val="ED028C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550590" y="3553852"/>
            <a:ext cx="286270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It is autumn now.</a:t>
            </a:r>
            <a:endParaRPr lang="zh-CN" altLang="en-US">
              <a:solidFill>
                <a:srgbClr val="ED028C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82638" y="1609636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mtClean="0"/>
              <a:t>A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002890" y="2870188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B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80844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14866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四、 听录音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根据短文内容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选择正确的答案。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Hello, I am Amy. Welcome to my uncle’s farm. It’s not big but it’s beautiful. Look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What are those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？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They are apple trees. The apples are red and round. Those cows are big. They are under the apple trees. What are these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？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They’re pigs. It’s autumn now. The pumpkins are all big and orange.</a:t>
            </a:r>
            <a:endParaRPr lang="zh-CN" altLang="zh-CN" sz="1050">
              <a:solidFill>
                <a:srgbClr val="ED028C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4493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3089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This is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farm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农场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10690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Amy’s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B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Amy’s uncle’s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The farm is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10690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big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B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small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The apples are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617980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red and round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B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sweet and juicy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82638" y="1465620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B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91264" y="2726172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B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10630" y="4005064"/>
            <a:ext cx="5143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 A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9671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9502" y="1556792"/>
            <a:ext cx="11516344" cy="2952328"/>
          </a:xfrm>
          <a:prstGeom prst="rect">
            <a:avLst/>
          </a:prstGeom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700808"/>
            <a:ext cx="11485848" cy="2677656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听前推测</a:t>
            </a:r>
            <a:endParaRPr lang="zh-CN" altLang="zh-CN" sz="1050" dirty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由题目要求可知，本题听力内容是一篇短文，篇幅较长，因此在播放录音之前，一定要先通读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个小题及选项内容，了解题目考查的信息点，带着问题去听，才能更有效地抓住录音中的关键信息。</a:t>
            </a:r>
            <a:endParaRPr lang="zh-CN" altLang="zh-CN" sz="1050" dirty="0"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6" y="1513662"/>
            <a:ext cx="2021582" cy="6720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978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368</TotalTime>
  <Words>161</Words>
  <Application>Microsoft Office PowerPoint</Application>
  <PresentationFormat>自定义</PresentationFormat>
  <Paragraphs>57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5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Microsoft</cp:lastModifiedBy>
  <cp:revision>344</cp:revision>
  <dcterms:created xsi:type="dcterms:W3CDTF">2020-11-06T05:24:00Z</dcterms:created>
  <dcterms:modified xsi:type="dcterms:W3CDTF">2025-05-26T07:08:00Z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